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9144000" cy="6858000"/>
  <p:notesSz cx="6858000" cy="9144000"/>
  <p:defaultTextStyle>
    <a:lvl1pPr defTabSz="457200">
      <a:defRPr>
        <a:latin typeface="Calibri"/>
        <a:ea typeface="Calibri"/>
        <a:cs typeface="Calibri"/>
        <a:sym typeface="Calibri"/>
      </a:defRPr>
    </a:lvl1pPr>
    <a:lvl2pPr indent="457200" defTabSz="457200">
      <a:defRPr>
        <a:latin typeface="Calibri"/>
        <a:ea typeface="Calibri"/>
        <a:cs typeface="Calibri"/>
        <a:sym typeface="Calibri"/>
      </a:defRPr>
    </a:lvl2pPr>
    <a:lvl3pPr indent="914400" defTabSz="457200">
      <a:defRPr>
        <a:latin typeface="Calibri"/>
        <a:ea typeface="Calibri"/>
        <a:cs typeface="Calibri"/>
        <a:sym typeface="Calibri"/>
      </a:defRPr>
    </a:lvl3pPr>
    <a:lvl4pPr indent="1371600" defTabSz="457200">
      <a:defRPr>
        <a:latin typeface="Calibri"/>
        <a:ea typeface="Calibri"/>
        <a:cs typeface="Calibri"/>
        <a:sym typeface="Calibri"/>
      </a:defRPr>
    </a:lvl4pPr>
    <a:lvl5pPr indent="1828800" defTabSz="457200">
      <a:defRPr>
        <a:latin typeface="Calibri"/>
        <a:ea typeface="Calibri"/>
        <a:cs typeface="Calibri"/>
        <a:sym typeface="Calibri"/>
      </a:defRPr>
    </a:lvl5pPr>
    <a:lvl6pPr indent="2286000" defTabSz="457200">
      <a:defRPr>
        <a:latin typeface="Calibri"/>
        <a:ea typeface="Calibri"/>
        <a:cs typeface="Calibri"/>
        <a:sym typeface="Calibri"/>
      </a:defRPr>
    </a:lvl6pPr>
    <a:lvl7pPr indent="2743200" defTabSz="457200">
      <a:defRPr>
        <a:latin typeface="Calibri"/>
        <a:ea typeface="Calibri"/>
        <a:cs typeface="Calibri"/>
        <a:sym typeface="Calibri"/>
      </a:defRPr>
    </a:lvl7pPr>
    <a:lvl8pPr indent="3200400" defTabSz="457200">
      <a:defRPr>
        <a:latin typeface="Calibri"/>
        <a:ea typeface="Calibri"/>
        <a:cs typeface="Calibri"/>
        <a:sym typeface="Calibri"/>
      </a:defRPr>
    </a:lvl8pPr>
    <a:lvl9pPr indent="3657600" defTabSz="457200">
      <a:defRPr>
        <a:latin typeface="Calibri"/>
        <a:ea typeface="Calibri"/>
        <a:cs typeface="Calibri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9" name="Shape 5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1pPr>
    <a:lvl2pPr indent="228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2pPr>
    <a:lvl3pPr indent="457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3pPr>
    <a:lvl4pPr indent="685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4pPr>
    <a:lvl5pPr indent="9144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5pPr>
    <a:lvl6pPr indent="11430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6pPr>
    <a:lvl7pPr indent="1371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7pPr>
    <a:lvl8pPr indent="1600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8pPr>
    <a:lvl9pPr indent="1828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>
            <p:ph type="title"/>
          </p:nvPr>
        </p:nvSpPr>
        <p:spPr>
          <a:xfrm>
            <a:off x="685800" y="1844675"/>
            <a:ext cx="7772400" cy="20415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7" name="Shape 7"/>
          <p:cNvSpPr/>
          <p:nvPr>
            <p:ph type="body" idx="1"/>
          </p:nvPr>
        </p:nvSpPr>
        <p:spPr>
          <a:xfrm>
            <a:off x="1371600" y="3886200"/>
            <a:ext cx="6400800" cy="29718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Click to edit Master subtitle style</a:t>
            </a:r>
          </a:p>
        </p:txBody>
      </p:sp>
      <p:sp>
        <p:nvSpPr>
          <p:cNvPr id="8" name="Shape 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40" name="Shape 4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xfrm>
            <a:off x="6629400" y="0"/>
            <a:ext cx="2057400" cy="640080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44" name="Shape 44"/>
          <p:cNvSpPr/>
          <p:nvPr>
            <p:ph type="body" idx="1"/>
          </p:nvPr>
        </p:nvSpPr>
        <p:spPr>
          <a:xfrm>
            <a:off x="457200" y="274638"/>
            <a:ext cx="6019800" cy="65833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5" name="Shape 4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sldNum" sz="quarter" idx="2"/>
          </p:nvPr>
        </p:nvSpPr>
        <p:spPr>
          <a:xfrm>
            <a:off x="6553200" y="6356350"/>
            <a:ext cx="2132013" cy="356700"/>
          </a:xfrm>
          <a:prstGeom prst="rect">
            <a:avLst/>
          </a:prstGeom>
        </p:spPr>
        <p:txBody>
          <a:bodyPr lIns="44999" tIns="44999" rIns="44999" bIns="44999" anchor="t"/>
          <a:lstStyle>
            <a:lvl1pPr algn="l"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  <p:sp>
        <p:nvSpPr>
          <p:cNvPr id="48" name="Shape 48"/>
          <p:cNvSpPr/>
          <p:nvPr>
            <p:ph type="title"/>
          </p:nvPr>
        </p:nvSpPr>
        <p:spPr>
          <a:xfrm>
            <a:off x="457200" y="274637"/>
            <a:ext cx="8228013" cy="1325563"/>
          </a:xfrm>
          <a:prstGeom prst="rect">
            <a:avLst/>
          </a:prstGeom>
        </p:spPr>
        <p:txBody>
          <a:bodyPr lIns="44999" tIns="44999" rIns="44999" bIns="44999" anchor="t">
            <a:noAutofit/>
          </a:bodyPr>
          <a:lstStyle>
            <a:lvl1pPr>
              <a:lnSpc>
                <a:spcPct val="93000"/>
              </a:lnSpc>
              <a:defRPr b="1" sz="1800"/>
            </a:lvl1pPr>
          </a:lstStyle>
          <a:p>
            <a:pPr lvl="0">
              <a:defRPr b="0"/>
            </a:pPr>
            <a:r>
              <a:rPr b="1"/>
              <a:t>Title Text</a:t>
            </a:r>
          </a:p>
        </p:txBody>
      </p:sp>
      <p:sp>
        <p:nvSpPr>
          <p:cNvPr id="49" name="Shape 49"/>
          <p:cNvSpPr/>
          <p:nvPr>
            <p:ph type="body" idx="1"/>
          </p:nvPr>
        </p:nvSpPr>
        <p:spPr>
          <a:xfrm>
            <a:off x="457200" y="1600200"/>
            <a:ext cx="8228013" cy="5257800"/>
          </a:xfrm>
          <a:prstGeom prst="rect">
            <a:avLst/>
          </a:prstGeom>
        </p:spPr>
        <p:txBody>
          <a:bodyPr lIns="44999" tIns="44999" rIns="44999" bIns="44999">
            <a:noAutofit/>
          </a:bodyPr>
          <a:lstStyle>
            <a:lvl1pPr>
              <a:lnSpc>
                <a:spcPct val="93000"/>
              </a:lnSpc>
              <a:spcBef>
                <a:spcPts val="1400"/>
              </a:spcBef>
              <a:buSzTx/>
              <a:buFontTx/>
              <a:buNone/>
            </a:lvl1pPr>
            <a:lvl2pPr marL="342900" indent="114300">
              <a:lnSpc>
                <a:spcPct val="93000"/>
              </a:lnSpc>
              <a:spcBef>
                <a:spcPts val="1400"/>
              </a:spcBef>
              <a:buSzTx/>
              <a:buFontTx/>
              <a:buNone/>
            </a:lvl2pPr>
            <a:lvl3pPr marL="342900" indent="571500">
              <a:lnSpc>
                <a:spcPct val="93000"/>
              </a:lnSpc>
              <a:spcBef>
                <a:spcPts val="1400"/>
              </a:spcBef>
              <a:buSzTx/>
              <a:buFontTx/>
              <a:buNone/>
            </a:lvl3pPr>
            <a:lvl4pPr marL="342900" indent="1028700">
              <a:lnSpc>
                <a:spcPct val="93000"/>
              </a:lnSpc>
              <a:spcBef>
                <a:spcPts val="1400"/>
              </a:spcBef>
              <a:buSzTx/>
              <a:buFontTx/>
              <a:buNone/>
            </a:lvl4pPr>
            <a:lvl5pPr marL="342900" indent="1485900">
              <a:lnSpc>
                <a:spcPct val="93000"/>
              </a:lnSpc>
              <a:spcBef>
                <a:spcPts val="1400"/>
              </a:spcBef>
              <a:buSzTx/>
              <a:buFontTx/>
              <a:buNone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sldNum" sz="quarter" idx="2"/>
          </p:nvPr>
        </p:nvSpPr>
        <p:spPr>
          <a:xfrm>
            <a:off x="6553200" y="6356350"/>
            <a:ext cx="2132013" cy="356700"/>
          </a:xfrm>
          <a:prstGeom prst="rect">
            <a:avLst/>
          </a:prstGeom>
        </p:spPr>
        <p:txBody>
          <a:bodyPr lIns="44999" tIns="44999" rIns="44999" bIns="44999" anchor="t"/>
          <a:lstStyle>
            <a:lvl1pPr algn="l"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  <p:sp>
        <p:nvSpPr>
          <p:cNvPr id="52" name="Shape 52"/>
          <p:cNvSpPr/>
          <p:nvPr>
            <p:ph type="title"/>
          </p:nvPr>
        </p:nvSpPr>
        <p:spPr>
          <a:xfrm>
            <a:off x="457200" y="274637"/>
            <a:ext cx="8228013" cy="1325563"/>
          </a:xfrm>
          <a:prstGeom prst="rect">
            <a:avLst/>
          </a:prstGeom>
        </p:spPr>
        <p:txBody>
          <a:bodyPr lIns="44999" tIns="44999" rIns="44999" bIns="44999" anchor="t">
            <a:noAutofit/>
          </a:bodyPr>
          <a:lstStyle>
            <a:lvl1pPr algn="l">
              <a:lnSpc>
                <a:spcPct val="93000"/>
              </a:lnSpc>
              <a:defRPr sz="1800"/>
            </a:lvl1pPr>
          </a:lstStyle>
          <a:p>
            <a:pPr lvl="0"/>
            <a:r>
              <a:t>Title Text</a:t>
            </a:r>
          </a:p>
        </p:txBody>
      </p:sp>
      <p:sp>
        <p:nvSpPr>
          <p:cNvPr id="53" name="Shape 53"/>
          <p:cNvSpPr/>
          <p:nvPr>
            <p:ph type="body" idx="1"/>
          </p:nvPr>
        </p:nvSpPr>
        <p:spPr>
          <a:xfrm>
            <a:off x="457200" y="1600200"/>
            <a:ext cx="8228013" cy="5257800"/>
          </a:xfrm>
          <a:prstGeom prst="rect">
            <a:avLst/>
          </a:prstGeom>
        </p:spPr>
        <p:txBody>
          <a:bodyPr lIns="44999" tIns="44999" rIns="44999" bIns="44999">
            <a:noAutofit/>
          </a:bodyPr>
          <a:lstStyle>
            <a:lvl1pPr>
              <a:lnSpc>
                <a:spcPct val="93000"/>
              </a:lnSpc>
              <a:spcBef>
                <a:spcPts val="1400"/>
              </a:spcBef>
              <a:buSzTx/>
              <a:buFontTx/>
              <a:buNone/>
            </a:lvl1pPr>
            <a:lvl2pPr marL="342900" indent="114300">
              <a:lnSpc>
                <a:spcPct val="93000"/>
              </a:lnSpc>
              <a:spcBef>
                <a:spcPts val="1400"/>
              </a:spcBef>
              <a:buSzTx/>
              <a:buFontTx/>
              <a:buNone/>
            </a:lvl2pPr>
            <a:lvl3pPr marL="342900" indent="571500">
              <a:lnSpc>
                <a:spcPct val="93000"/>
              </a:lnSpc>
              <a:spcBef>
                <a:spcPts val="1400"/>
              </a:spcBef>
              <a:buSzTx/>
              <a:buFontTx/>
              <a:buNone/>
            </a:lvl3pPr>
            <a:lvl4pPr marL="342900" indent="1028700">
              <a:lnSpc>
                <a:spcPct val="93000"/>
              </a:lnSpc>
              <a:spcBef>
                <a:spcPts val="1400"/>
              </a:spcBef>
              <a:buSzTx/>
              <a:buFontTx/>
              <a:buNone/>
            </a:lvl4pPr>
            <a:lvl5pPr marL="342900" indent="1485900">
              <a:lnSpc>
                <a:spcPct val="93000"/>
              </a:lnSpc>
              <a:spcBef>
                <a:spcPts val="1400"/>
              </a:spcBef>
              <a:buSzTx/>
              <a:buFontTx/>
              <a:buNone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type="title"/>
          </p:nvPr>
        </p:nvSpPr>
        <p:spPr>
          <a:xfrm>
            <a:off x="685800" y="2130425"/>
            <a:ext cx="7770813" cy="1468438"/>
          </a:xfrm>
          <a:prstGeom prst="rect">
            <a:avLst/>
          </a:prstGeom>
        </p:spPr>
        <p:txBody>
          <a:bodyPr lIns="44999" tIns="44999" rIns="44999" bIns="44999" anchor="t">
            <a:noAutofit/>
          </a:bodyPr>
          <a:lstStyle>
            <a:lvl1pPr>
              <a:lnSpc>
                <a:spcPct val="93000"/>
              </a:lnSpc>
              <a:defRPr b="1" sz="1800"/>
            </a:lvl1pPr>
          </a:lstStyle>
          <a:p>
            <a:pPr lvl="0">
              <a:defRPr b="0"/>
            </a:pPr>
            <a:r>
              <a:rPr b="1"/>
              <a:t>Title Text</a:t>
            </a:r>
          </a:p>
        </p:txBody>
      </p:sp>
      <p:sp>
        <p:nvSpPr>
          <p:cNvPr id="56" name="Shape 56"/>
          <p:cNvSpPr/>
          <p:nvPr>
            <p:ph type="sldNum" sz="quarter" idx="2"/>
          </p:nvPr>
        </p:nvSpPr>
        <p:spPr>
          <a:xfrm>
            <a:off x="6553200" y="6356350"/>
            <a:ext cx="2132013" cy="356700"/>
          </a:xfrm>
          <a:prstGeom prst="rect">
            <a:avLst/>
          </a:prstGeom>
        </p:spPr>
        <p:txBody>
          <a:bodyPr lIns="44999" tIns="44999" rIns="44999" bIns="44999" anchor="t"/>
          <a:lstStyle>
            <a:lvl1pPr algn="l">
              <a:tabLst>
                <a:tab pos="723900" algn="l"/>
                <a:tab pos="1447800" algn="l"/>
              </a:tabLst>
              <a:defRPr sz="1800">
                <a:solidFill>
                  <a:srgbClr val="00000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xfrm>
            <a:off x="457200" y="1604962"/>
            <a:ext cx="8228013" cy="452437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93000"/>
              </a:lnSpc>
              <a:spcBef>
                <a:spcPts val="1400"/>
              </a:spcBef>
              <a:buSzTx/>
              <a:buFontTx/>
              <a:buNone/>
            </a:lvl1pPr>
            <a:lvl2pPr marL="342900" indent="114300">
              <a:lnSpc>
                <a:spcPct val="93000"/>
              </a:lnSpc>
              <a:spcBef>
                <a:spcPts val="1400"/>
              </a:spcBef>
              <a:buSzTx/>
              <a:buFontTx/>
              <a:buNone/>
            </a:lvl2pPr>
            <a:lvl3pPr marL="342900" indent="571500">
              <a:lnSpc>
                <a:spcPct val="93000"/>
              </a:lnSpc>
              <a:spcBef>
                <a:spcPts val="1400"/>
              </a:spcBef>
              <a:buSzTx/>
              <a:buFontTx/>
              <a:buNone/>
            </a:lvl3pPr>
            <a:lvl4pPr marL="342900" indent="1028700">
              <a:lnSpc>
                <a:spcPct val="93000"/>
              </a:lnSpc>
              <a:spcBef>
                <a:spcPts val="1400"/>
              </a:spcBef>
              <a:buSzTx/>
              <a:buFontTx/>
              <a:buNone/>
            </a:lvl4pPr>
            <a:lvl5pPr marL="342900" indent="1485900">
              <a:lnSpc>
                <a:spcPct val="93000"/>
              </a:lnSpc>
              <a:spcBef>
                <a:spcPts val="1400"/>
              </a:spcBef>
              <a:buSzTx/>
              <a:buFontTx/>
              <a:buNone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11" name="Shape 1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2" name="Shape 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 lvl="0">
              <a:defRPr b="0" cap="none" sz="1800"/>
            </a:pPr>
            <a:r>
              <a:rPr b="1" cap="all" sz="4000"/>
              <a:t>Click to edit Master title style</a:t>
            </a:r>
          </a:p>
        </p:txBody>
      </p:sp>
      <p:sp>
        <p:nvSpPr>
          <p:cNvPr id="15" name="Shape 15"/>
          <p:cNvSpPr/>
          <p:nvPr>
            <p:ph type="body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Click to edit Master text styles</a:t>
            </a:r>
          </a:p>
        </p:txBody>
      </p:sp>
      <p:sp>
        <p:nvSpPr>
          <p:cNvPr id="16" name="Shape 1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Click to edit Master text styles</a:t>
            </a:r>
            <a:endParaRPr sz="2800"/>
          </a:p>
          <a:p>
            <a:pPr lvl="1">
              <a:defRPr sz="1800"/>
            </a:pPr>
            <a:r>
              <a:rPr sz="2800"/>
              <a:t>Second level</a:t>
            </a:r>
            <a:endParaRPr sz="2800"/>
          </a:p>
          <a:p>
            <a:pPr lvl="2">
              <a:defRPr sz="1800"/>
            </a:pPr>
            <a:r>
              <a:rPr sz="2800"/>
              <a:t>Third level</a:t>
            </a:r>
            <a:endParaRPr sz="2800"/>
          </a:p>
          <a:p>
            <a:pPr lvl="3">
              <a:defRPr sz="1800"/>
            </a:pPr>
            <a:r>
              <a:rPr sz="2800"/>
              <a:t>Fourth level</a:t>
            </a:r>
            <a:endParaRPr sz="2800"/>
          </a:p>
          <a:p>
            <a:pPr lvl="4">
              <a:defRPr sz="1800"/>
            </a:pPr>
            <a:r>
              <a:rPr sz="2800"/>
              <a:t>Fifth level</a:t>
            </a:r>
          </a:p>
        </p:txBody>
      </p:sp>
      <p:sp>
        <p:nvSpPr>
          <p:cNvPr id="20" name="Shape 2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title"/>
          </p:nvPr>
        </p:nvSpPr>
        <p:spPr>
          <a:xfrm>
            <a:off x="457200" y="256810"/>
            <a:ext cx="8229600" cy="117865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23" name="Shape 23"/>
          <p:cNvSpPr/>
          <p:nvPr>
            <p:ph type="body" idx="1"/>
          </p:nvPr>
        </p:nvSpPr>
        <p:spPr>
          <a:xfrm>
            <a:off x="457200" y="1435465"/>
            <a:ext cx="4040188" cy="73941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Click to edit Master text styles</a:t>
            </a:r>
          </a:p>
        </p:txBody>
      </p:sp>
      <p:sp>
        <p:nvSpPr>
          <p:cNvPr id="24" name="Shape 2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27" name="Shape 2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type="title"/>
          </p:nvPr>
        </p:nvSpPr>
        <p:spPr>
          <a:xfrm>
            <a:off x="457200" y="0"/>
            <a:ext cx="3008314" cy="143510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 lvl="0">
              <a:defRPr b="0" sz="1800"/>
            </a:pPr>
            <a:r>
              <a:rPr b="1" sz="2000"/>
              <a:t>Click to edit Master title style</a:t>
            </a:r>
          </a:p>
        </p:txBody>
      </p:sp>
      <p:sp>
        <p:nvSpPr>
          <p:cNvPr id="32" name="Shape 32"/>
          <p:cNvSpPr/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33" name="Shape 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 lvl="0">
              <a:defRPr b="0" sz="1800"/>
            </a:pPr>
            <a:r>
              <a:rPr b="1" sz="2000"/>
              <a:t>Click to edit Master title style</a:t>
            </a:r>
          </a:p>
        </p:txBody>
      </p:sp>
      <p:sp>
        <p:nvSpPr>
          <p:cNvPr id="36" name="Shape 36"/>
          <p:cNvSpPr/>
          <p:nvPr>
            <p:ph type="body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</a:lstStyle>
          <a:p>
            <a:pPr lvl="0">
              <a:defRPr sz="1800"/>
            </a:pPr>
            <a:r>
              <a:rPr sz="1400"/>
              <a:t>Click to edit Master text styles</a:t>
            </a:r>
          </a:p>
        </p:txBody>
      </p:sp>
      <p:sp>
        <p:nvSpPr>
          <p:cNvPr id="37" name="Shape 3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457200" y="92076"/>
            <a:ext cx="8229600" cy="1508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spd="med" advClick="1"/>
  <p:txStyles>
    <p:titleStyle>
      <a:lvl1pPr algn="ctr" defTabSz="457200">
        <a:defRPr sz="4400">
          <a:latin typeface="Calibri"/>
          <a:ea typeface="Calibri"/>
          <a:cs typeface="Calibri"/>
          <a:sym typeface="Calibri"/>
        </a:defRPr>
      </a:lvl1pPr>
      <a:lvl2pPr algn="ctr" defTabSz="457200">
        <a:defRPr sz="4400">
          <a:latin typeface="Calibri"/>
          <a:ea typeface="Calibri"/>
          <a:cs typeface="Calibri"/>
          <a:sym typeface="Calibri"/>
        </a:defRPr>
      </a:lvl2pPr>
      <a:lvl3pPr algn="ctr" defTabSz="457200">
        <a:defRPr sz="4400">
          <a:latin typeface="Calibri"/>
          <a:ea typeface="Calibri"/>
          <a:cs typeface="Calibri"/>
          <a:sym typeface="Calibri"/>
        </a:defRPr>
      </a:lvl3pPr>
      <a:lvl4pPr algn="ctr" defTabSz="457200">
        <a:defRPr sz="4400">
          <a:latin typeface="Calibri"/>
          <a:ea typeface="Calibri"/>
          <a:cs typeface="Calibri"/>
          <a:sym typeface="Calibri"/>
        </a:defRPr>
      </a:lvl4pPr>
      <a:lvl5pPr algn="ctr" defTabSz="457200">
        <a:defRPr sz="4400">
          <a:latin typeface="Calibri"/>
          <a:ea typeface="Calibri"/>
          <a:cs typeface="Calibri"/>
          <a:sym typeface="Calibri"/>
        </a:defRPr>
      </a:lvl5pPr>
      <a:lvl6pPr algn="ctr" defTabSz="457200">
        <a:defRPr sz="4400">
          <a:latin typeface="Calibri"/>
          <a:ea typeface="Calibri"/>
          <a:cs typeface="Calibri"/>
          <a:sym typeface="Calibri"/>
        </a:defRPr>
      </a:lvl6pPr>
      <a:lvl7pPr algn="ctr" defTabSz="457200">
        <a:defRPr sz="4400">
          <a:latin typeface="Calibri"/>
          <a:ea typeface="Calibri"/>
          <a:cs typeface="Calibri"/>
          <a:sym typeface="Calibri"/>
        </a:defRPr>
      </a:lvl7pPr>
      <a:lvl8pPr algn="ctr" defTabSz="457200">
        <a:defRPr sz="4400">
          <a:latin typeface="Calibri"/>
          <a:ea typeface="Calibri"/>
          <a:cs typeface="Calibri"/>
          <a:sym typeface="Calibri"/>
        </a:defRPr>
      </a:lvl8pPr>
      <a:lvl9pPr algn="ctr" defTabSz="457200">
        <a:defRPr sz="4400">
          <a:latin typeface="Calibri"/>
          <a:ea typeface="Calibri"/>
          <a:cs typeface="Calibri"/>
          <a:sym typeface="Calibri"/>
        </a:defRPr>
      </a:lvl9pPr>
    </p:titleStyle>
    <p:bodyStyle>
      <a:lvl1pPr marL="342900" indent="-342900" defTabSz="4572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1pPr>
      <a:lvl2pPr marL="783771" indent="-326571" defTabSz="457200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2pPr>
      <a:lvl3pPr marL="1219200" indent="-304800" defTabSz="4572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3pPr>
      <a:lvl4pPr marL="1737360" indent="-365760" defTabSz="457200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4pPr>
      <a:lvl5pPr marL="2194560" indent="-365760" defTabSz="457200">
        <a:spcBef>
          <a:spcPts val="700"/>
        </a:spcBef>
        <a:buSzPct val="100000"/>
        <a:buFont typeface="Arial"/>
        <a:buChar char="»"/>
        <a:defRPr sz="3200">
          <a:latin typeface="Calibri"/>
          <a:ea typeface="Calibri"/>
          <a:cs typeface="Calibri"/>
          <a:sym typeface="Calibri"/>
        </a:defRPr>
      </a:lvl5pPr>
      <a:lvl6pPr marL="2651760" indent="-365760" defTabSz="4572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6pPr>
      <a:lvl7pPr marL="3108960" indent="-365760" defTabSz="4572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7pPr>
      <a:lvl8pPr marL="3566159" indent="-365759" defTabSz="4572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8pPr>
      <a:lvl9pPr marL="4023359" indent="-365759" defTabSz="4572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9pPr>
    </p:bodyStyle>
    <p:otherStyle>
      <a:lvl1pPr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indent="4572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indent="9144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indent="13716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indent="18288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indent="22860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indent="27432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indent="32004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indent="36576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earthquake.usgs.gov/data/" TargetMode="Externa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Wavelet-based clustering of time series</a:t>
            </a:r>
          </a:p>
        </p:txBody>
      </p:sp>
      <p:sp>
        <p:nvSpPr>
          <p:cNvPr id="62" name="Shape 62"/>
          <p:cNvSpPr/>
          <p:nvPr>
            <p:ph type="body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Josue Kuri, Felix Huang, Ssurey Moon,Kathy Norman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Conclusions</a:t>
            </a:r>
          </a:p>
        </p:txBody>
      </p:sp>
      <p:sp>
        <p:nvSpPr>
          <p:cNvPr id="93" name="Shape 93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90000"/>
              </a:lnSpc>
              <a:defRPr sz="1800"/>
            </a:pPr>
            <a:r>
              <a:rPr sz="3200"/>
              <a:t>Wavelet transformation as a feature extraction mechanism.</a:t>
            </a:r>
            <a:endParaRPr sz="3200"/>
          </a:p>
          <a:p>
            <a:pPr lvl="0">
              <a:lnSpc>
                <a:spcPct val="90000"/>
              </a:lnSpc>
              <a:defRPr sz="1800"/>
            </a:pPr>
            <a:r>
              <a:rPr sz="3200"/>
              <a:t>Both, qualitative and quantitative evaluation needed to understand data and when an algorithm is a good fit.</a:t>
            </a:r>
            <a:endParaRPr sz="3200"/>
          </a:p>
          <a:p>
            <a:pPr lvl="0">
              <a:lnSpc>
                <a:spcPct val="90000"/>
              </a:lnSpc>
              <a:defRPr sz="1800"/>
            </a:pPr>
            <a:r>
              <a:rPr sz="3200"/>
              <a:t>Silhouette coefficient not significantly sensitive to dimensionality reduction.</a:t>
            </a:r>
            <a:endParaRPr sz="3200"/>
          </a:p>
          <a:p>
            <a:pPr lvl="0">
              <a:lnSpc>
                <a:spcPct val="90000"/>
              </a:lnSpc>
              <a:defRPr sz="1800"/>
            </a:pPr>
            <a:r>
              <a:rPr sz="3200"/>
              <a:t>A combination of measurements needed for a better evaluation.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</a:tabLst>
            </a:lvl1pPr>
          </a:lstStyle>
          <a:p>
            <a:pPr lvl="0"/>
            <a:fld id="{86CB4B4D-7CA3-9044-876B-883B54F8677D}" type="slidenum"/>
          </a:p>
        </p:txBody>
      </p:sp>
      <p:sp>
        <p:nvSpPr>
          <p:cNvPr id="96" name="Shape 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 lvl="0">
              <a:defRPr b="0" sz="1800"/>
            </a:pPr>
            <a:r>
              <a:rPr b="1" sz="3600"/>
              <a:t>Examining Earthquake Data using Time Series Analysis</a:t>
            </a:r>
          </a:p>
        </p:txBody>
      </p:sp>
      <p:sp>
        <p:nvSpPr>
          <p:cNvPr id="97" name="Shape 9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20842" indent="-320842">
              <a:buSzPct val="100000"/>
              <a:buAutoNum type="arabicPeriod" startAt="1"/>
              <a:defRPr sz="1800"/>
            </a:pPr>
            <a:r>
              <a:rPr sz="2400"/>
              <a:t>Can we use ‘Clustering Time Series using Wavelet Transformations” for evaluating Earthquake data?</a:t>
            </a:r>
            <a:endParaRPr sz="2400"/>
          </a:p>
          <a:p>
            <a:pPr lvl="0" marL="320842" indent="-320842">
              <a:buSzPct val="100000"/>
              <a:buAutoNum type="arabicPeriod" startAt="1"/>
              <a:defRPr sz="1800"/>
            </a:pPr>
            <a:r>
              <a:rPr sz="2400"/>
              <a:t>Is the a relationship between Fracking and Earthquakes?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</a:tabLst>
            </a:lvl1pPr>
          </a:lstStyle>
          <a:p>
            <a:pPr lvl="0"/>
            <a:fld id="{86CB4B4D-7CA3-9044-876B-883B54F8677D}" type="slidenum"/>
          </a:p>
        </p:txBody>
      </p:sp>
      <p:sp>
        <p:nvSpPr>
          <p:cNvPr id="100" name="Shape 100"/>
          <p:cNvSpPr/>
          <p:nvPr>
            <p:ph type="title"/>
          </p:nvPr>
        </p:nvSpPr>
        <p:spPr>
          <a:xfrm>
            <a:off x="304800" y="274637"/>
            <a:ext cx="8228013" cy="658814"/>
          </a:xfrm>
          <a:prstGeom prst="rect">
            <a:avLst/>
          </a:prstGeom>
        </p:spPr>
        <p:txBody>
          <a:bodyPr lIns="76200" tIns="76200" rIns="76200" bIns="76200"/>
          <a:lstStyle>
            <a:lvl1pPr defTabSz="698500">
              <a:defRPr b="0" sz="36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lvl="0">
              <a:defRPr sz="1800"/>
            </a:pPr>
            <a:r>
              <a:rPr sz="3600"/>
              <a:t>Earthquake Data Details</a:t>
            </a:r>
          </a:p>
        </p:txBody>
      </p:sp>
      <p:sp>
        <p:nvSpPr>
          <p:cNvPr id="101" name="Shape 101"/>
          <p:cNvSpPr/>
          <p:nvPr>
            <p:ph type="body" idx="1"/>
          </p:nvPr>
        </p:nvSpPr>
        <p:spPr>
          <a:xfrm>
            <a:off x="457993" y="1016000"/>
            <a:ext cx="8228014" cy="5257800"/>
          </a:xfrm>
          <a:prstGeom prst="rect">
            <a:avLst/>
          </a:prstGeom>
        </p:spPr>
        <p:txBody>
          <a:bodyPr/>
          <a:lstStyle/>
          <a:p>
            <a:pPr lvl="0" marL="320842" indent="-320842">
              <a:buSzPct val="100000"/>
              <a:buChar char="•"/>
              <a:defRPr sz="1800"/>
            </a:pPr>
            <a:r>
              <a:rPr sz="2400">
                <a:latin typeface="Trebuchet MS"/>
                <a:ea typeface="Trebuchet MS"/>
                <a:cs typeface="Trebuchet MS"/>
                <a:sym typeface="Trebuchet MS"/>
              </a:rPr>
              <a:t>Data taken from: </a:t>
            </a:r>
            <a:r>
              <a:rPr sz="2400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latin typeface="Trebuchet MS"/>
                <a:ea typeface="Trebuchet MS"/>
                <a:cs typeface="Trebuchet MS"/>
                <a:sym typeface="Trebuchet MS"/>
                <a:hlinkClick r:id="rId2" invalidUrl="" action="" tgtFrame="" tooltip="" history="1" highlightClick="0" endSnd="0"/>
              </a:rPr>
              <a:t>http://earthquake.usgs.gov/data/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marL="320842" indent="-320842">
              <a:buSzPct val="100000"/>
              <a:buChar char="•"/>
              <a:defRPr sz="1800"/>
            </a:pPr>
            <a:r>
              <a:rPr sz="2400">
                <a:latin typeface="Trebuchet MS"/>
                <a:ea typeface="Trebuchet MS"/>
                <a:cs typeface="Trebuchet MS"/>
                <a:sym typeface="Trebuchet MS"/>
              </a:rPr>
              <a:t>All earthquakes for 2011-2014 were collected, and the categorized according to UTM (grid map of the Earth, excluding the Polar Regions)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marL="320842" indent="-320842">
              <a:buSzPct val="100000"/>
              <a:buChar char="•"/>
              <a:defRPr sz="1800"/>
            </a:pPr>
            <a:r>
              <a:rPr sz="2400">
                <a:latin typeface="Trebuchet MS"/>
                <a:ea typeface="Trebuchet MS"/>
                <a:cs typeface="Trebuchet MS"/>
                <a:sym typeface="Trebuchet MS"/>
              </a:rPr>
              <a:t>Some documentation suggested that with respect to examining seismic activity, one should examine quakes with magnitude &gt;3.  Given the substantial increase in quakes in 2013 &amp; 2014 and the lack of seismic expertise, all data was used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marL="320842" indent="-320842">
              <a:buSzPct val="100000"/>
              <a:buChar char="•"/>
              <a:defRPr sz="1800"/>
            </a:pPr>
            <a:r>
              <a:rPr sz="2400">
                <a:latin typeface="Tahoma"/>
                <a:ea typeface="Tahoma"/>
                <a:cs typeface="Tahoma"/>
                <a:sym typeface="Tahoma"/>
              </a:rPr>
              <a:t>Included ~500 questionable records for 2013 &amp; 2014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type="title"/>
          </p:nvPr>
        </p:nvSpPr>
        <p:spPr>
          <a:xfrm>
            <a:off x="457200" y="274637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4400"/>
            </a:lvl1pPr>
          </a:lstStyle>
          <a:p>
            <a:pPr lvl="0">
              <a:defRPr sz="1800"/>
            </a:pPr>
            <a:r>
              <a:rPr sz="4400"/>
              <a:t>Time-series Earthquake data </a:t>
            </a:r>
          </a:p>
        </p:txBody>
      </p:sp>
      <p:pic>
        <p:nvPicPr>
          <p:cNvPr id="104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06475"/>
            <a:ext cx="9144000" cy="58531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type="title"/>
          </p:nvPr>
        </p:nvSpPr>
        <p:spPr>
          <a:xfrm>
            <a:off x="457200" y="274637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 algn="ctr" defTabSz="406908">
              <a:lnSpc>
                <a:spcPct val="100000"/>
              </a:lnSpc>
              <a:tabLst>
                <a:tab pos="635000" algn="l"/>
                <a:tab pos="1282700" algn="l"/>
                <a:tab pos="1930400" algn="l"/>
                <a:tab pos="2565400" algn="l"/>
                <a:tab pos="3213100" algn="l"/>
                <a:tab pos="3860800" algn="l"/>
                <a:tab pos="4508500" algn="l"/>
                <a:tab pos="5143500" algn="l"/>
                <a:tab pos="5791200" algn="l"/>
                <a:tab pos="6438900" algn="l"/>
                <a:tab pos="7086600" algn="l"/>
              </a:tabLst>
            </a:pPr>
            <a:r>
              <a:rPr sz="3559"/>
              <a:t>Clustering of earthquake freq.:</a:t>
            </a:r>
            <a:endParaRPr sz="3559"/>
          </a:p>
          <a:p>
            <a:pPr lvl="0" algn="ctr" defTabSz="406908">
              <a:lnSpc>
                <a:spcPct val="100000"/>
              </a:lnSpc>
              <a:tabLst>
                <a:tab pos="635000" algn="l"/>
                <a:tab pos="1282700" algn="l"/>
                <a:tab pos="1930400" algn="l"/>
                <a:tab pos="2565400" algn="l"/>
                <a:tab pos="3213100" algn="l"/>
                <a:tab pos="3860800" algn="l"/>
                <a:tab pos="4508500" algn="l"/>
                <a:tab pos="5143500" algn="l"/>
                <a:tab pos="5791200" algn="l"/>
                <a:tab pos="6438900" algn="l"/>
                <a:tab pos="7086600" algn="l"/>
              </a:tabLst>
            </a:pPr>
            <a:r>
              <a:rPr sz="3559"/>
              <a:t>Clustering Mirrors Known Epicenters</a:t>
            </a:r>
          </a:p>
        </p:txBody>
      </p:sp>
      <p:pic>
        <p:nvPicPr>
          <p:cNvPr id="107" name="image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33862" y="3794125"/>
            <a:ext cx="4846638" cy="3092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image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2225" y="1668462"/>
            <a:ext cx="5815013" cy="32813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title"/>
          </p:nvPr>
        </p:nvSpPr>
        <p:spPr>
          <a:xfrm>
            <a:off x="12700" y="28575"/>
            <a:ext cx="8146108" cy="1508126"/>
          </a:xfrm>
          <a:prstGeom prst="rect">
            <a:avLst/>
          </a:prstGeom>
        </p:spPr>
        <p:txBody>
          <a:bodyPr/>
          <a:lstStyle>
            <a:lvl1pPr>
              <a:lnSpc>
                <a:spcPct val="93000"/>
              </a:lnSpc>
              <a:defRPr sz="36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lvl="0">
              <a:defRPr sz="1800"/>
            </a:pPr>
            <a:r>
              <a:rPr sz="3600"/>
              <a:t>Why KMeans?  And the Difference between Stock &amp; Earthquake data.</a:t>
            </a:r>
          </a:p>
        </p:txBody>
      </p:sp>
      <p:sp>
        <p:nvSpPr>
          <p:cNvPr id="111" name="Shape 11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pic>
        <p:nvPicPr>
          <p:cNvPr id="112" name="Screen Shot 2015-06-01 at 2.34.52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5208" y="1329988"/>
            <a:ext cx="7653584" cy="5642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</a:tabLst>
            </a:lvl1pPr>
          </a:lstStyle>
          <a:p>
            <a:pPr lvl="0"/>
            <a:fld id="{86CB4B4D-7CA3-9044-876B-883B54F8677D}" type="slidenum"/>
          </a:p>
        </p:txBody>
      </p:sp>
      <p:sp>
        <p:nvSpPr>
          <p:cNvPr id="115" name="Shape 1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/>
            </a:pPr>
            <a:r>
              <a:rPr sz="3600">
                <a:latin typeface="Trebuchet MS"/>
                <a:ea typeface="Trebuchet MS"/>
                <a:cs typeface="Trebuchet MS"/>
                <a:sym typeface="Trebuchet MS"/>
              </a:rPr>
              <a:t>Agglomerative Clustering scored high </a:t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>
              <a:defRPr b="0"/>
            </a:pPr>
            <a:r>
              <a:rPr sz="3600">
                <a:latin typeface="Trebuchet MS"/>
                <a:ea typeface="Trebuchet MS"/>
                <a:cs typeface="Trebuchet MS"/>
                <a:sym typeface="Trebuchet MS"/>
              </a:rPr>
              <a:t>And put most of the Quakes are in 1 cluster!</a:t>
            </a:r>
          </a:p>
        </p:txBody>
      </p:sp>
      <p:sp>
        <p:nvSpPr>
          <p:cNvPr id="116" name="Shape 116"/>
          <p:cNvSpPr/>
          <p:nvPr>
            <p:ph type="body" idx="1"/>
          </p:nvPr>
        </p:nvSpPr>
        <p:spPr>
          <a:xfrm>
            <a:off x="304800" y="1635140"/>
            <a:ext cx="8228013" cy="521016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17" name="Screen Shot 2015-05-31 at 10.26.41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849" y="1393839"/>
            <a:ext cx="8497915" cy="46862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20" name="Shape 12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21" name="Shape 121"/>
          <p:cNvSpPr/>
          <p:nvPr/>
        </p:nvSpPr>
        <p:spPr>
          <a:xfrm>
            <a:off x="200627" y="295685"/>
            <a:ext cx="6360900" cy="741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lnSpc>
                <a:spcPct val="93000"/>
              </a:lnSpc>
            </a:pP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Data Summary: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lnSpc>
                <a:spcPct val="93000"/>
              </a:lnSpc>
            </a:pP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Global Quake Average Magnitude</a:t>
            </a:r>
          </a:p>
        </p:txBody>
      </p:sp>
      <p:pic>
        <p:nvPicPr>
          <p:cNvPr id="122" name="Screen Shot 2015-05-31 at 5.53.12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19100" y="1288601"/>
            <a:ext cx="7162800" cy="5582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Screen Shot 2015-05-31 at 6.53.05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79767" y="-148809"/>
            <a:ext cx="3754733" cy="2695159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hape 124"/>
          <p:cNvSpPr/>
          <p:nvPr/>
        </p:nvSpPr>
        <p:spPr>
          <a:xfrm>
            <a:off x="6463763" y="4385085"/>
            <a:ext cx="1986742" cy="1094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3000"/>
              </a:lnSpc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/>
            <a:r>
              <a:t>Note: for 2013 &amp; 2014 50% of the data is &lt; 3 magnitude</a:t>
            </a:r>
          </a:p>
        </p:txBody>
      </p:sp>
      <p:sp>
        <p:nvSpPr>
          <p:cNvPr id="125" name="Shape 125"/>
          <p:cNvSpPr/>
          <p:nvPr/>
        </p:nvSpPr>
        <p:spPr>
          <a:xfrm>
            <a:off x="6553654" y="2464740"/>
            <a:ext cx="1806960" cy="1591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lnSpc>
                <a:spcPct val="93000"/>
              </a:lnSpc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Quakes#s: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lnSpc>
                <a:spcPct val="93000"/>
              </a:lnSpc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2010: 23,010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lnSpc>
                <a:spcPct val="93000"/>
              </a:lnSpc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2011: 22,341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lnSpc>
                <a:spcPct val="93000"/>
              </a:lnSpc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2012: 19,438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lnSpc>
                <a:spcPct val="93000"/>
              </a:lnSpc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2013: 90,824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lnSpc>
                <a:spcPct val="93000"/>
              </a:lnSpc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2014: 117,669</a:t>
            </a: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28" name="Shape 12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</a:tabLst>
            </a:lvl1pPr>
          </a:lstStyle>
          <a:p>
            <a:pPr lvl="0"/>
            <a:fld id="{86CB4B4D-7CA3-9044-876B-883B54F8677D}" type="slidenum"/>
          </a:p>
        </p:txBody>
      </p:sp>
      <p:sp>
        <p:nvSpPr>
          <p:cNvPr id="129" name="Shape 12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30" name="Screen Shot 2015-05-31 at 2.22.16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028" y="906972"/>
            <a:ext cx="6902125" cy="534625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/>
          <p:nvPr/>
        </p:nvSpPr>
        <p:spPr>
          <a:xfrm>
            <a:off x="154205" y="321085"/>
            <a:ext cx="8228014" cy="4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93000"/>
              </a:lnSpc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/>
            </a:pPr>
            <a:r>
              <a:rPr sz="2400"/>
              <a:t>Data Summary: USA Quake Average Magnitude</a:t>
            </a:r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</a:tabLst>
            </a:lvl1pPr>
          </a:lstStyle>
          <a:p>
            <a:pPr lvl="0"/>
            <a:fld id="{86CB4B4D-7CA3-9044-876B-883B54F8677D}" type="slidenum"/>
          </a:p>
        </p:txBody>
      </p:sp>
      <p:sp>
        <p:nvSpPr>
          <p:cNvPr id="134" name="Shape 1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/>
            </a:pPr>
            <a:endParaRPr b="1"/>
          </a:p>
          <a:p>
            <a:pPr lvl="0">
              <a:defRPr b="0"/>
            </a:pPr>
            <a:r>
              <a:rPr sz="3600"/>
              <a:t>Data Summary: USA UTM (Universal Transverse Mercator)</a:t>
            </a:r>
          </a:p>
        </p:txBody>
      </p:sp>
      <p:sp>
        <p:nvSpPr>
          <p:cNvPr id="135" name="Shape 13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36" name="Screen Shot 2015-05-30 at 11.12.57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8406" y="2336800"/>
            <a:ext cx="6477001" cy="3784601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hape 137"/>
          <p:cNvSpPr/>
          <p:nvPr/>
        </p:nvSpPr>
        <p:spPr>
          <a:xfrm>
            <a:off x="-748847" y="-1164815"/>
            <a:ext cx="507094" cy="34843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vl="0" algn="ctr">
              <a:lnSpc>
                <a:spcPct val="93000"/>
              </a:lnSpc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Presentation outline</a:t>
            </a:r>
          </a:p>
        </p:txBody>
      </p:sp>
      <p:sp>
        <p:nvSpPr>
          <p:cNvPr id="65" name="Shape 65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 marL="308609" indent="-308609" defTabSz="411479">
              <a:lnSpc>
                <a:spcPct val="80000"/>
              </a:lnSpc>
              <a:spcBef>
                <a:spcPts val="600"/>
              </a:spcBef>
              <a:defRPr sz="1800"/>
            </a:pPr>
            <a:r>
              <a:rPr sz="2609"/>
              <a:t>Time series clustering</a:t>
            </a:r>
            <a:endParaRPr sz="2609"/>
          </a:p>
          <a:p>
            <a:pPr lvl="0" marL="308609" indent="-308609" defTabSz="411479">
              <a:lnSpc>
                <a:spcPct val="80000"/>
              </a:lnSpc>
              <a:spcBef>
                <a:spcPts val="600"/>
              </a:spcBef>
              <a:defRPr sz="1800"/>
            </a:pPr>
            <a:endParaRPr sz="2609"/>
          </a:p>
          <a:p>
            <a:pPr lvl="0" marL="308609" indent="-308609" defTabSz="411479">
              <a:lnSpc>
                <a:spcPct val="80000"/>
              </a:lnSpc>
              <a:spcBef>
                <a:spcPts val="600"/>
              </a:spcBef>
              <a:defRPr sz="1800"/>
            </a:pPr>
            <a:r>
              <a:rPr sz="2609"/>
              <a:t>Wavelet transformation</a:t>
            </a:r>
            <a:endParaRPr sz="2609"/>
          </a:p>
          <a:p>
            <a:pPr lvl="0" marL="308609" indent="-308609" defTabSz="411479">
              <a:lnSpc>
                <a:spcPct val="80000"/>
              </a:lnSpc>
              <a:spcBef>
                <a:spcPts val="600"/>
              </a:spcBef>
              <a:defRPr sz="1800"/>
            </a:pPr>
            <a:endParaRPr sz="2609"/>
          </a:p>
          <a:p>
            <a:pPr lvl="0" marL="308609" indent="-308609" defTabSz="411479">
              <a:lnSpc>
                <a:spcPct val="80000"/>
              </a:lnSpc>
              <a:spcBef>
                <a:spcPts val="600"/>
              </a:spcBef>
              <a:defRPr sz="1800"/>
            </a:pPr>
            <a:r>
              <a:rPr sz="2609"/>
              <a:t>Wavelet-based feature extraction</a:t>
            </a:r>
            <a:endParaRPr sz="2609"/>
          </a:p>
          <a:p>
            <a:pPr lvl="0" marL="308609" indent="-308609" defTabSz="411479">
              <a:lnSpc>
                <a:spcPct val="80000"/>
              </a:lnSpc>
              <a:spcBef>
                <a:spcPts val="600"/>
              </a:spcBef>
              <a:defRPr sz="1800"/>
            </a:pPr>
            <a:endParaRPr sz="2609"/>
          </a:p>
          <a:p>
            <a:pPr lvl="0" marL="308609" indent="-308609" defTabSz="411479">
              <a:lnSpc>
                <a:spcPct val="80000"/>
              </a:lnSpc>
              <a:spcBef>
                <a:spcPts val="600"/>
              </a:spcBef>
              <a:defRPr sz="1800"/>
            </a:pPr>
            <a:r>
              <a:rPr sz="2609"/>
              <a:t>Experimental evaluation</a:t>
            </a:r>
            <a:endParaRPr sz="2609"/>
          </a:p>
          <a:p>
            <a:pPr lvl="0" marL="308609" indent="-308609" defTabSz="411479">
              <a:lnSpc>
                <a:spcPct val="80000"/>
              </a:lnSpc>
              <a:spcBef>
                <a:spcPts val="600"/>
              </a:spcBef>
              <a:defRPr sz="1800"/>
            </a:pPr>
            <a:endParaRPr sz="2609"/>
          </a:p>
          <a:p>
            <a:pPr lvl="0" marL="308609" indent="-308609" defTabSz="411479">
              <a:lnSpc>
                <a:spcPct val="80000"/>
              </a:lnSpc>
              <a:spcBef>
                <a:spcPts val="600"/>
              </a:spcBef>
              <a:defRPr sz="1800"/>
            </a:pPr>
            <a:r>
              <a:rPr sz="2609"/>
              <a:t>Examining Earthquake data with respect to Fracking</a:t>
            </a:r>
            <a:endParaRPr sz="2609"/>
          </a:p>
          <a:p>
            <a:pPr lvl="0" marL="308609" indent="-308609" defTabSz="411479">
              <a:lnSpc>
                <a:spcPct val="80000"/>
              </a:lnSpc>
              <a:spcBef>
                <a:spcPts val="600"/>
              </a:spcBef>
              <a:defRPr sz="1800"/>
            </a:pPr>
            <a:endParaRPr sz="2609"/>
          </a:p>
          <a:p>
            <a:pPr lvl="0" marL="308609" indent="-308609" defTabSz="411479">
              <a:lnSpc>
                <a:spcPct val="80000"/>
              </a:lnSpc>
              <a:spcBef>
                <a:spcPts val="600"/>
              </a:spcBef>
              <a:defRPr sz="1800"/>
            </a:pPr>
            <a:r>
              <a:rPr sz="2609"/>
              <a:t>Conclusions</a:t>
            </a: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</a:tabLst>
            </a:lvl1pPr>
          </a:lstStyle>
          <a:p>
            <a:pPr lvl="0"/>
            <a:fld id="{86CB4B4D-7CA3-9044-876B-883B54F8677D}" type="slidenum"/>
          </a:p>
        </p:txBody>
      </p:sp>
      <p:sp>
        <p:nvSpPr>
          <p:cNvPr id="140" name="Shape 140"/>
          <p:cNvSpPr/>
          <p:nvPr>
            <p:ph type="title"/>
          </p:nvPr>
        </p:nvSpPr>
        <p:spPr>
          <a:xfrm>
            <a:off x="310444" y="-35925"/>
            <a:ext cx="8228014" cy="1325564"/>
          </a:xfrm>
          <a:prstGeom prst="rect">
            <a:avLst/>
          </a:prstGeom>
        </p:spPr>
        <p:txBody>
          <a:bodyPr/>
          <a:lstStyle/>
          <a:p>
            <a:pPr lvl="0">
              <a:defRPr b="0"/>
            </a:pPr>
            <a:endParaRPr b="1"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defRPr b="0"/>
            </a:pP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Data Summary: MTU 10S, 11S, 14S, 10T, 11T, 12T have the Highest # of Quakes</a:t>
            </a:r>
          </a:p>
        </p:txBody>
      </p:sp>
      <p:sp>
        <p:nvSpPr>
          <p:cNvPr id="141" name="Shape 14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42" name="Screen Shot 2015-05-31 at 7.41.00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0601" y="892647"/>
            <a:ext cx="6767700" cy="5883826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hape 143"/>
          <p:cNvSpPr/>
          <p:nvPr/>
        </p:nvSpPr>
        <p:spPr>
          <a:xfrm>
            <a:off x="508453" y="-694915"/>
            <a:ext cx="507094" cy="34843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vl="0" algn="ctr">
              <a:lnSpc>
                <a:spcPct val="93000"/>
              </a:lnSpc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</a:tabLst>
            </a:lvl1pPr>
          </a:lstStyle>
          <a:p>
            <a:pPr lvl="0"/>
            <a:fld id="{86CB4B4D-7CA3-9044-876B-883B54F8677D}" type="slidenum"/>
          </a:p>
        </p:txBody>
      </p:sp>
      <p:sp>
        <p:nvSpPr>
          <p:cNvPr id="146" name="Shape 146"/>
          <p:cNvSpPr/>
          <p:nvPr>
            <p:ph type="title"/>
          </p:nvPr>
        </p:nvSpPr>
        <p:spPr>
          <a:xfrm>
            <a:off x="266700" y="58737"/>
            <a:ext cx="8228013" cy="1325563"/>
          </a:xfrm>
          <a:prstGeom prst="rect">
            <a:avLst/>
          </a:prstGeom>
        </p:spPr>
        <p:txBody>
          <a:bodyPr/>
          <a:lstStyle>
            <a:lvl1pPr>
              <a:defRPr b="0" sz="24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lvl="0">
              <a:defRPr sz="1800"/>
            </a:pPr>
            <a:r>
              <a:rPr sz="2400"/>
              <a:t>USA Quakes using MiniBatchKMeans (Level 8, Cluster=4)</a:t>
            </a:r>
          </a:p>
        </p:txBody>
      </p:sp>
      <p:sp>
        <p:nvSpPr>
          <p:cNvPr id="147" name="Shape 14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48" name="Screen Shot 2015-05-31 at 10.31.31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6" y="542036"/>
            <a:ext cx="5865111" cy="3566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Screen Shot 2015-05-31 at 10.31.19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33006" y="3648064"/>
            <a:ext cx="5390583" cy="3108337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Shape 150"/>
          <p:cNvSpPr/>
          <p:nvPr/>
        </p:nvSpPr>
        <p:spPr>
          <a:xfrm>
            <a:off x="6920341" y="722264"/>
            <a:ext cx="1854931" cy="4327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lnSpc>
                <a:spcPct val="93000"/>
              </a:lnSpc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2010: Quake numbers are flat across MTUs, must be clustering in magnitude/depth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lnSpc>
                <a:spcPct val="93000"/>
              </a:lnSpc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lnSpc>
                <a:spcPct val="93000"/>
              </a:lnSpc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2014: green &amp; red cluster is high quake activity &amp; match  reported quake activity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lnSpc>
                <a:spcPct val="93000"/>
              </a:lnSpc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lnSpc>
                <a:spcPct val="93000"/>
              </a:lnSpc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lnSpc>
                <a:spcPct val="93000"/>
              </a:lnSpc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lnSpc>
                <a:spcPct val="93000"/>
              </a:lnSpc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</a:tabLst>
            </a:lvl1pPr>
          </a:lstStyle>
          <a:p>
            <a:pPr lvl="0"/>
            <a:fld id="{86CB4B4D-7CA3-9044-876B-883B54F8677D}" type="slidenum"/>
          </a:p>
        </p:txBody>
      </p:sp>
      <p:sp>
        <p:nvSpPr>
          <p:cNvPr id="153" name="Shape 1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 sz="4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lvl="0">
              <a:defRPr sz="1800"/>
            </a:pPr>
            <a:r>
              <a:rPr sz="4800"/>
              <a:t>Conclusion</a:t>
            </a:r>
          </a:p>
        </p:txBody>
      </p:sp>
      <p:sp>
        <p:nvSpPr>
          <p:cNvPr id="154" name="Shape 15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427789" indent="-427789">
              <a:buSzPct val="100000"/>
              <a:buAutoNum type="arabicPeriod" startAt="1"/>
              <a:defRPr sz="1800"/>
            </a:pPr>
            <a:r>
              <a:rPr sz="2400"/>
              <a:t>Earthquake data can be examined using Time Series with Wavelet Transformations. However due to the sparse nature of the data, high level of feature extractions (eg. level 10, 2**10 data points) is recommended.</a:t>
            </a:r>
            <a:endParaRPr sz="2400"/>
          </a:p>
          <a:p>
            <a:pPr lvl="0" marL="427789" indent="-427789">
              <a:buSzPct val="100000"/>
              <a:buAutoNum type="arabicPeriod" startAt="1"/>
              <a:defRPr sz="1800"/>
            </a:pPr>
            <a:r>
              <a:rPr sz="2400"/>
              <a:t>There is a relationship between Fracking and increased Earthquake frequency.   </a:t>
            </a:r>
            <a:endParaRPr sz="2400"/>
          </a:p>
          <a:p>
            <a:pPr lvl="0" marL="427789" indent="-427789">
              <a:buSzPct val="100000"/>
              <a:buAutoNum type="arabicPeriod" startAt="1"/>
              <a:defRPr sz="1800"/>
            </a:pPr>
            <a:r>
              <a:rPr sz="2400"/>
              <a:t>The presence of Fracking in a geography is linked to Earthquakes of &lt;= magnitude 3. This does not exclude the possibility that Fracking is linked with Earthquakes of  &gt;3 magnitude.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Time series clustering</a:t>
            </a:r>
          </a:p>
        </p:txBody>
      </p:sp>
      <p:sp>
        <p:nvSpPr>
          <p:cNvPr id="68" name="Shape 68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Time series: sequence of data points indexed by time.</a:t>
            </a:r>
            <a:endParaRPr sz="3200"/>
          </a:p>
          <a:p>
            <a:pPr lvl="0">
              <a:defRPr sz="1800"/>
            </a:pPr>
            <a:r>
              <a:rPr sz="3200"/>
              <a:t>Clustering: Exploratory technique to understand underlying patterns.</a:t>
            </a:r>
            <a:endParaRPr sz="3200"/>
          </a:p>
          <a:p>
            <a:pPr lvl="0">
              <a:defRPr sz="1800"/>
            </a:pPr>
            <a:r>
              <a:rPr sz="3200"/>
              <a:t>Dimensionality reduction.</a:t>
            </a:r>
            <a:endParaRPr sz="3200"/>
          </a:p>
          <a:p>
            <a:pPr lvl="1" marL="742950" indent="-285750">
              <a:spcBef>
                <a:spcPts val="600"/>
              </a:spcBef>
              <a:defRPr sz="1800"/>
            </a:pPr>
            <a:r>
              <a:rPr sz="2800"/>
              <a:t>Feature selection vs feature extraction.</a:t>
            </a:r>
            <a:endParaRPr sz="2800"/>
          </a:p>
          <a:p>
            <a:pPr lvl="0">
              <a:defRPr sz="1800"/>
            </a:pPr>
            <a:r>
              <a:rPr sz="3200"/>
              <a:t>Feature extraction: SVD, DFT, DWT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Wavelet transformation</a:t>
            </a:r>
          </a:p>
        </p:txBody>
      </p:sp>
      <p:sp>
        <p:nvSpPr>
          <p:cNvPr id="71" name="Shape 71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 marL="322325" indent="-322325" defTabSz="429768">
              <a:lnSpc>
                <a:spcPct val="90000"/>
              </a:lnSpc>
              <a:defRPr sz="1800"/>
            </a:pPr>
            <a:r>
              <a:rPr sz="3008"/>
              <a:t>A time-frequency transformation technique for hierarchical decomposition of signals.</a:t>
            </a:r>
            <a:endParaRPr sz="3008"/>
          </a:p>
          <a:p>
            <a:pPr lvl="0" marL="322325" indent="-322325" defTabSz="429768">
              <a:lnSpc>
                <a:spcPct val="90000"/>
              </a:lnSpc>
              <a:defRPr sz="1800"/>
            </a:pPr>
            <a:r>
              <a:rPr sz="3008"/>
              <a:t>Initially developed for seismic signal analysis.</a:t>
            </a:r>
            <a:endParaRPr sz="3008"/>
          </a:p>
          <a:p>
            <a:pPr lvl="0" marL="322325" indent="-322325" defTabSz="429768">
              <a:lnSpc>
                <a:spcPct val="90000"/>
              </a:lnSpc>
              <a:defRPr sz="1800"/>
            </a:pPr>
            <a:r>
              <a:rPr sz="3008"/>
              <a:t>Decomposition of a signal into:	</a:t>
            </a:r>
            <a:endParaRPr sz="3008"/>
          </a:p>
          <a:p>
            <a:pPr lvl="1" marL="698373" indent="-268604" defTabSz="429768">
              <a:lnSpc>
                <a:spcPct val="90000"/>
              </a:lnSpc>
              <a:spcBef>
                <a:spcPts val="600"/>
              </a:spcBef>
              <a:defRPr sz="1800"/>
            </a:pPr>
            <a:r>
              <a:rPr sz="2632"/>
              <a:t>An approximation of the original signal</a:t>
            </a:r>
            <a:endParaRPr sz="2632"/>
          </a:p>
          <a:p>
            <a:pPr lvl="1" marL="698373" indent="-268604" defTabSz="429768">
              <a:lnSpc>
                <a:spcPct val="90000"/>
              </a:lnSpc>
              <a:spcBef>
                <a:spcPts val="600"/>
              </a:spcBef>
              <a:defRPr sz="1800"/>
            </a:pPr>
            <a:r>
              <a:rPr sz="2632"/>
              <a:t>Coefficients for increasing levels of detail</a:t>
            </a:r>
            <a:endParaRPr sz="2632"/>
          </a:p>
          <a:p>
            <a:pPr lvl="0" marL="322325" indent="-322325" defTabSz="429768">
              <a:lnSpc>
                <a:spcPct val="90000"/>
              </a:lnSpc>
              <a:defRPr sz="1800"/>
            </a:pPr>
            <a:r>
              <a:rPr sz="3008"/>
              <a:t>Reconstruction</a:t>
            </a:r>
            <a:endParaRPr sz="3008"/>
          </a:p>
          <a:p>
            <a:pPr lvl="1" marL="698373" indent="-268604" defTabSz="429768">
              <a:lnSpc>
                <a:spcPct val="90000"/>
              </a:lnSpc>
              <a:spcBef>
                <a:spcPts val="600"/>
              </a:spcBef>
              <a:defRPr sz="1800"/>
            </a:pPr>
            <a:r>
              <a:rPr sz="2632"/>
              <a:t>Exact original or approximate depending on number of coefficients used.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Reconstruction of time series</a:t>
            </a:r>
          </a:p>
        </p:txBody>
      </p:sp>
      <p:pic>
        <p:nvPicPr>
          <p:cNvPr id="74" name="image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5308" y="1417637"/>
            <a:ext cx="6449901" cy="49738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>
            <a:lvl1pPr defTabSz="438911">
              <a:defRPr sz="4224"/>
            </a:lvl1pPr>
          </a:lstStyle>
          <a:p>
            <a:pPr lvl="0">
              <a:defRPr sz="1800"/>
            </a:pPr>
            <a:r>
              <a:rPr sz="4224"/>
              <a:t>Wavelet-based feature extraction</a:t>
            </a:r>
          </a:p>
        </p:txBody>
      </p:sp>
      <p:sp>
        <p:nvSpPr>
          <p:cNvPr id="77" name="Shape 77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 marL="339470" indent="-339470" defTabSz="452627">
              <a:lnSpc>
                <a:spcPct val="90000"/>
              </a:lnSpc>
              <a:spcBef>
                <a:spcPts val="600"/>
              </a:spcBef>
              <a:defRPr sz="1800"/>
            </a:pPr>
            <a:r>
              <a:rPr sz="2673"/>
              <a:t>Each time series has 1024 elements</a:t>
            </a:r>
            <a:endParaRPr sz="2673"/>
          </a:p>
          <a:p>
            <a:pPr lvl="0" marL="339470" indent="-339470" defTabSz="452627">
              <a:lnSpc>
                <a:spcPct val="90000"/>
              </a:lnSpc>
              <a:spcBef>
                <a:spcPts val="600"/>
              </a:spcBef>
              <a:defRPr sz="1800"/>
            </a:pPr>
            <a:r>
              <a:rPr sz="2673"/>
              <a:t>For a given level of decomposition </a:t>
            </a:r>
            <a:r>
              <a:rPr i="1" sz="2673"/>
              <a:t>r</a:t>
            </a:r>
            <a:r>
              <a:rPr sz="2673"/>
              <a:t>, a discrete wavelet transformation generates:</a:t>
            </a:r>
            <a:endParaRPr sz="2673"/>
          </a:p>
          <a:p>
            <a:pPr lvl="1" marL="735520" indent="-282892" defTabSz="452627">
              <a:lnSpc>
                <a:spcPct val="90000"/>
              </a:lnSpc>
              <a:spcBef>
                <a:spcPts val="500"/>
              </a:spcBef>
              <a:defRPr sz="1800"/>
            </a:pPr>
            <a:r>
              <a:rPr sz="2277"/>
              <a:t>An A vector of approximation coefficients</a:t>
            </a:r>
            <a:endParaRPr sz="2277"/>
          </a:p>
          <a:p>
            <a:pPr lvl="1" marL="735520" indent="-282892" defTabSz="452627">
              <a:lnSpc>
                <a:spcPct val="90000"/>
              </a:lnSpc>
              <a:spcBef>
                <a:spcPts val="500"/>
              </a:spcBef>
              <a:defRPr sz="1800"/>
            </a:pPr>
            <a:r>
              <a:rPr i="1" sz="2277"/>
              <a:t>r</a:t>
            </a:r>
            <a:r>
              <a:rPr sz="2277"/>
              <a:t> D vectors of detail coefficients</a:t>
            </a:r>
            <a:endParaRPr sz="2277"/>
          </a:p>
          <a:p>
            <a:pPr lvl="0" marL="339470" indent="-339470" defTabSz="452627">
              <a:lnSpc>
                <a:spcPct val="90000"/>
              </a:lnSpc>
              <a:spcBef>
                <a:spcPts val="600"/>
              </a:spcBef>
              <a:defRPr sz="1800"/>
            </a:pPr>
            <a:r>
              <a:rPr sz="2673"/>
              <a:t>Example: For </a:t>
            </a:r>
            <a:r>
              <a:rPr i="1" sz="2673"/>
              <a:t>r</a:t>
            </a:r>
            <a:r>
              <a:rPr sz="2673"/>
              <a:t>=2</a:t>
            </a:r>
            <a:endParaRPr sz="2673"/>
          </a:p>
          <a:p>
            <a:pPr lvl="1" marL="735520" indent="-282892" defTabSz="452627">
              <a:lnSpc>
                <a:spcPct val="90000"/>
              </a:lnSpc>
              <a:spcBef>
                <a:spcPts val="500"/>
              </a:spcBef>
              <a:defRPr sz="1800"/>
            </a:pPr>
            <a:r>
              <a:rPr sz="2277"/>
              <a:t>An A vector of length 256</a:t>
            </a:r>
            <a:endParaRPr sz="2277"/>
          </a:p>
          <a:p>
            <a:pPr lvl="1" marL="735520" indent="-282892" defTabSz="452627">
              <a:lnSpc>
                <a:spcPct val="90000"/>
              </a:lnSpc>
              <a:spcBef>
                <a:spcPts val="500"/>
              </a:spcBef>
              <a:defRPr sz="1800"/>
            </a:pPr>
            <a:r>
              <a:rPr sz="2277"/>
              <a:t>A first D</a:t>
            </a:r>
            <a:r>
              <a:rPr baseline="-25191" sz="2277"/>
              <a:t>2</a:t>
            </a:r>
            <a:r>
              <a:rPr sz="2277"/>
              <a:t> vector of length 256</a:t>
            </a:r>
            <a:endParaRPr sz="2277"/>
          </a:p>
          <a:p>
            <a:pPr lvl="1" marL="735520" indent="-282892" defTabSz="452627">
              <a:lnSpc>
                <a:spcPct val="90000"/>
              </a:lnSpc>
              <a:spcBef>
                <a:spcPts val="500"/>
              </a:spcBef>
              <a:defRPr sz="1800"/>
            </a:pPr>
            <a:r>
              <a:rPr sz="2277"/>
              <a:t>A second D</a:t>
            </a:r>
            <a:r>
              <a:rPr baseline="-25191" sz="2277"/>
              <a:t>1</a:t>
            </a:r>
            <a:r>
              <a:rPr sz="2277"/>
              <a:t> vector of length 512</a:t>
            </a:r>
            <a:endParaRPr sz="2277"/>
          </a:p>
          <a:p>
            <a:pPr lvl="0" marL="339470" indent="-339470" defTabSz="452627">
              <a:lnSpc>
                <a:spcPct val="90000"/>
              </a:lnSpc>
              <a:spcBef>
                <a:spcPts val="600"/>
              </a:spcBef>
              <a:defRPr sz="1800"/>
            </a:pPr>
            <a:r>
              <a:rPr sz="2673"/>
              <a:t>We use [A,D</a:t>
            </a:r>
            <a:r>
              <a:rPr baseline="-25191" sz="2673"/>
              <a:t>2</a:t>
            </a:r>
            <a:r>
              <a:rPr sz="2673"/>
              <a:t>] as the feature vector for the time series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Experimental evaluation</a:t>
            </a:r>
          </a:p>
        </p:txBody>
      </p:sp>
      <p:sp>
        <p:nvSpPr>
          <p:cNvPr id="80" name="Shape 80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80000"/>
              </a:lnSpc>
              <a:spcBef>
                <a:spcPts val="500"/>
              </a:spcBef>
              <a:defRPr sz="1800"/>
            </a:pPr>
            <a:r>
              <a:rPr sz="2200"/>
              <a:t>Data sets</a:t>
            </a:r>
            <a:endParaRPr sz="2200"/>
          </a:p>
          <a:p>
            <a:pPr lvl="1" marL="742950" indent="-285750">
              <a:lnSpc>
                <a:spcPct val="80000"/>
              </a:lnSpc>
              <a:spcBef>
                <a:spcPts val="400"/>
              </a:spcBef>
              <a:defRPr sz="1800"/>
            </a:pPr>
            <a:r>
              <a:rPr sz="1900"/>
              <a:t>Closing stock prices</a:t>
            </a:r>
            <a:endParaRPr sz="1900"/>
          </a:p>
          <a:p>
            <a:pPr lvl="1" marL="742950" indent="-285750">
              <a:lnSpc>
                <a:spcPct val="80000"/>
              </a:lnSpc>
              <a:spcBef>
                <a:spcPts val="400"/>
              </a:spcBef>
              <a:defRPr sz="1800"/>
            </a:pPr>
            <a:r>
              <a:rPr sz="1900"/>
              <a:t>Currency exchange rates</a:t>
            </a:r>
            <a:endParaRPr sz="1900"/>
          </a:p>
          <a:p>
            <a:pPr lvl="1" marL="742950" indent="-285750">
              <a:lnSpc>
                <a:spcPct val="80000"/>
              </a:lnSpc>
              <a:spcBef>
                <a:spcPts val="400"/>
              </a:spcBef>
              <a:defRPr sz="1800"/>
            </a:pPr>
            <a:r>
              <a:rPr sz="1900"/>
              <a:t>Earthquake data</a:t>
            </a:r>
            <a:endParaRPr sz="1900"/>
          </a:p>
          <a:p>
            <a:pPr lvl="0">
              <a:lnSpc>
                <a:spcPct val="80000"/>
              </a:lnSpc>
              <a:spcBef>
                <a:spcPts val="500"/>
              </a:spcBef>
              <a:defRPr sz="1800"/>
            </a:pPr>
            <a:r>
              <a:rPr sz="2200"/>
              <a:t>Algorithms</a:t>
            </a:r>
            <a:endParaRPr sz="2200"/>
          </a:p>
          <a:p>
            <a:pPr lvl="1" marL="742950" indent="-285750">
              <a:lnSpc>
                <a:spcPct val="80000"/>
              </a:lnSpc>
              <a:spcBef>
                <a:spcPts val="400"/>
              </a:spcBef>
              <a:defRPr sz="1800"/>
            </a:pPr>
            <a:r>
              <a:rPr sz="1900"/>
              <a:t>Mini-Batch K-Means</a:t>
            </a:r>
            <a:endParaRPr sz="1900"/>
          </a:p>
          <a:p>
            <a:pPr lvl="1" marL="742950" indent="-285750">
              <a:lnSpc>
                <a:spcPct val="80000"/>
              </a:lnSpc>
              <a:spcBef>
                <a:spcPts val="400"/>
              </a:spcBef>
              <a:defRPr sz="1800"/>
            </a:pPr>
            <a:r>
              <a:rPr sz="1900"/>
              <a:t>Affinity Propagation</a:t>
            </a:r>
            <a:endParaRPr sz="1900"/>
          </a:p>
          <a:p>
            <a:pPr lvl="1" marL="742950" indent="-285750">
              <a:lnSpc>
                <a:spcPct val="80000"/>
              </a:lnSpc>
              <a:spcBef>
                <a:spcPts val="400"/>
              </a:spcBef>
              <a:defRPr sz="1800"/>
            </a:pPr>
            <a:r>
              <a:rPr sz="1900"/>
              <a:t>Spectral Clustering</a:t>
            </a:r>
            <a:endParaRPr sz="1900"/>
          </a:p>
          <a:p>
            <a:pPr lvl="1" marL="742950" indent="-285750">
              <a:lnSpc>
                <a:spcPct val="80000"/>
              </a:lnSpc>
              <a:spcBef>
                <a:spcPts val="400"/>
              </a:spcBef>
              <a:defRPr sz="1800"/>
            </a:pPr>
            <a:r>
              <a:rPr sz="1900"/>
              <a:t>Ward</a:t>
            </a:r>
            <a:endParaRPr sz="1900"/>
          </a:p>
          <a:p>
            <a:pPr lvl="1" marL="742950" indent="-285750">
              <a:lnSpc>
                <a:spcPct val="80000"/>
              </a:lnSpc>
              <a:spcBef>
                <a:spcPts val="400"/>
              </a:spcBef>
              <a:defRPr sz="1800"/>
            </a:pPr>
            <a:r>
              <a:rPr sz="1900"/>
              <a:t>Agglomerative Clustering</a:t>
            </a:r>
            <a:endParaRPr sz="1900"/>
          </a:p>
          <a:p>
            <a:pPr lvl="1" marL="742950" indent="-285750">
              <a:lnSpc>
                <a:spcPct val="80000"/>
              </a:lnSpc>
              <a:spcBef>
                <a:spcPts val="400"/>
              </a:spcBef>
              <a:defRPr sz="1800"/>
            </a:pPr>
            <a:r>
              <a:rPr sz="1900"/>
              <a:t>Birch</a:t>
            </a:r>
            <a:endParaRPr sz="1900"/>
          </a:p>
          <a:p>
            <a:pPr lvl="1" marL="742950" indent="-285750">
              <a:lnSpc>
                <a:spcPct val="80000"/>
              </a:lnSpc>
              <a:spcBef>
                <a:spcPts val="400"/>
              </a:spcBef>
              <a:defRPr sz="1800"/>
            </a:pPr>
            <a:r>
              <a:rPr sz="1900"/>
              <a:t>DBSCAN</a:t>
            </a:r>
            <a:endParaRPr sz="1900"/>
          </a:p>
          <a:p>
            <a:pPr lvl="0">
              <a:lnSpc>
                <a:spcPct val="80000"/>
              </a:lnSpc>
              <a:spcBef>
                <a:spcPts val="500"/>
              </a:spcBef>
              <a:defRPr sz="1800"/>
            </a:pPr>
            <a:r>
              <a:rPr sz="2200"/>
              <a:t>Evaluation</a:t>
            </a:r>
            <a:endParaRPr sz="2200"/>
          </a:p>
          <a:p>
            <a:pPr lvl="1" marL="742950" indent="-285750">
              <a:lnSpc>
                <a:spcPct val="80000"/>
              </a:lnSpc>
              <a:spcBef>
                <a:spcPts val="400"/>
              </a:spcBef>
              <a:defRPr sz="1800"/>
            </a:pPr>
            <a:r>
              <a:rPr sz="1900"/>
              <a:t>Silhouette coefficient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lvl1pPr>
          </a:lstStyle>
          <a:p>
            <a:pPr lvl="0">
              <a:defRPr sz="1800"/>
            </a:pPr>
            <a:r>
              <a:rPr sz="4400"/>
              <a:t>Evaluation criteria</a:t>
            </a:r>
          </a:p>
        </p:txBody>
      </p:sp>
      <p:sp>
        <p:nvSpPr>
          <p:cNvPr id="83" name="Shape 83"/>
          <p:cNvSpPr/>
          <p:nvPr/>
        </p:nvSpPr>
        <p:spPr>
          <a:xfrm>
            <a:off x="457200" y="1600200"/>
            <a:ext cx="8229600" cy="161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lvl="0" marL="431800" indent="-323850">
              <a:spcBef>
                <a:spcPts val="1400"/>
              </a:spcBef>
              <a:buSzPct val="45000"/>
              <a:buFont typeface="Wingdings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t>Unsupervised learning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1" marL="863600" indent="-323850">
              <a:spcBef>
                <a:spcPts val="1100"/>
              </a:spcBef>
              <a:buSzPct val="75000"/>
              <a:buFont typeface="Symbol"/>
              <a:buChar char="−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t>No label, No SSE(Sum of Square Errors)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1" marL="863600" indent="-323850">
              <a:spcBef>
                <a:spcPts val="1100"/>
              </a:spcBef>
              <a:buSzPct val="75000"/>
              <a:buFont typeface="Symbol"/>
              <a:buChar char="−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t>Internal evaluation using clusters themselves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0" marL="431800" indent="-323850">
              <a:spcBef>
                <a:spcPts val="1400"/>
              </a:spcBef>
              <a:buSzPct val="45000"/>
              <a:buFont typeface="Wingdings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t>Silhouette coefficient</a:t>
            </a:r>
          </a:p>
        </p:txBody>
      </p:sp>
      <p:pic>
        <p:nvPicPr>
          <p:cNvPr id="84" name="image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3625" y="3598862"/>
            <a:ext cx="887413" cy="484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image3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3125" y="3222625"/>
            <a:ext cx="2741614" cy="561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image4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03438" y="3797300"/>
            <a:ext cx="2925762" cy="592138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hape 87"/>
          <p:cNvSpPr/>
          <p:nvPr/>
        </p:nvSpPr>
        <p:spPr>
          <a:xfrm>
            <a:off x="1189038" y="4479925"/>
            <a:ext cx="7497761" cy="129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lvl="0">
              <a:spcBef>
                <a:spcPts val="110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t>a : average distance between a random node in a cluster and other nodes in the cluster (Cohesion).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110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t>b : minimum value of the average distance between a random node in a cluster and other nodes in another cluster (Separation).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Clustering of stock prices</a:t>
            </a:r>
          </a:p>
        </p:txBody>
      </p:sp>
      <p:pic>
        <p:nvPicPr>
          <p:cNvPr id="90" name="image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3542" y="1417637"/>
            <a:ext cx="8434270" cy="54014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